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A7D9E-383F-4221-9BF2-34EC09426DFA}" type="datetimeFigureOut">
              <a:rPr lang="en-US" smtClean="0"/>
              <a:t>5/14/2011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D9328-A203-4354-954E-83F15091EF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7.wav"/><Relationship Id="rId5" Type="http://schemas.openxmlformats.org/officeDocument/2006/relationships/image" Target="../media/image21.png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8.wav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0.wav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1.wav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2.wav"/><Relationship Id="rId5" Type="http://schemas.openxmlformats.org/officeDocument/2006/relationships/image" Target="../media/image34.png"/><Relationship Id="rId4" Type="http://schemas.openxmlformats.org/officeDocument/2006/relationships/hyperlink" Target="http://www.beyond.fr/sites/unesco.htm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3.wav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4.wav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5.wav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6.wav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7.wav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8.wav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9.wav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0.wav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1.wav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4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6.wav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rance%20-%20Provence%20-%20Lavender%20close-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8600" y="0"/>
            <a:ext cx="986701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11500" dirty="0" smtClean="0">
                <a:solidFill>
                  <a:schemeClr val="bg1"/>
                </a:solidFill>
              </a:rPr>
              <a:t>Provence</a:t>
            </a:r>
            <a:br>
              <a:rPr lang="en-US" sz="11500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part 1</a:t>
            </a:r>
            <a:endParaRPr lang="en-US" sz="11500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19200" y="5029200"/>
            <a:ext cx="5715000" cy="9906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371600" y="52578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Created by:</a:t>
            </a:r>
          </a:p>
        </p:txBody>
      </p:sp>
      <p:pic>
        <p:nvPicPr>
          <p:cNvPr id="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5334000"/>
            <a:ext cx="18288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1054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6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6" charset="0"/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839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11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1752600"/>
            <a:ext cx="5105400" cy="1143000"/>
          </a:xfrm>
        </p:spPr>
        <p:txBody>
          <a:bodyPr/>
          <a:lstStyle/>
          <a:p>
            <a:r>
              <a:rPr lang="en-US" dirty="0" smtClean="0"/>
              <a:t>Sur le </a:t>
            </a:r>
            <a:r>
              <a:rPr lang="en-US" dirty="0" err="1" smtClean="0"/>
              <a:t>pont</a:t>
            </a:r>
            <a:r>
              <a:rPr lang="en-US" dirty="0" smtClean="0"/>
              <a:t> </a:t>
            </a:r>
            <a:r>
              <a:rPr lang="en-US" dirty="0" err="1" smtClean="0"/>
              <a:t>d’Avignon</a:t>
            </a:r>
            <a:endParaRPr lang="en-US" dirty="0"/>
          </a:p>
        </p:txBody>
      </p:sp>
      <p:pic>
        <p:nvPicPr>
          <p:cNvPr id="8" name="Content Placeholder 7" descr="bridge_avign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124200" y="3505200"/>
            <a:ext cx="5816600" cy="3183823"/>
          </a:xfrm>
        </p:spPr>
      </p:pic>
      <p:pic>
        <p:nvPicPr>
          <p:cNvPr id="10" name="Content Placeholder 9" descr="surlepontdavignon-waltercrane.gif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304800" y="381000"/>
            <a:ext cx="3581400" cy="3606981"/>
          </a:xfr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ont_avignon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544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067800" cy="1143000"/>
          </a:xfrm>
        </p:spPr>
        <p:txBody>
          <a:bodyPr/>
          <a:lstStyle/>
          <a:p>
            <a:r>
              <a:rPr lang="en-US" dirty="0" smtClean="0"/>
              <a:t>Sur le </a:t>
            </a:r>
            <a:r>
              <a:rPr lang="en-US" dirty="0" err="1" smtClean="0"/>
              <a:t>pont</a:t>
            </a:r>
            <a:r>
              <a:rPr lang="en-US" dirty="0" smtClean="0"/>
              <a:t> </a:t>
            </a:r>
            <a:r>
              <a:rPr lang="en-US" dirty="0" err="1" smtClean="0"/>
              <a:t>d’Avignon</a:t>
            </a:r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924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4800600" cy="18288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>The 64th Avignon Theatre Festival</a:t>
            </a:r>
            <a:br>
              <a:rPr lang="en-US" sz="3100" b="1" dirty="0" smtClean="0"/>
            </a:br>
            <a:r>
              <a:rPr lang="en-US" sz="3100" b="1" dirty="0" smtClean="0"/>
              <a:t>July 7  to </a:t>
            </a:r>
            <a:r>
              <a:rPr lang="en-US" sz="3100" b="1" dirty="0"/>
              <a:t>J</a:t>
            </a:r>
            <a:r>
              <a:rPr lang="en-US" sz="3100" b="1" dirty="0" smtClean="0"/>
              <a:t>uly 31, 2010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3124200"/>
            <a:ext cx="487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Avignon Theatre Festival has become, since its creation by Jean </a:t>
            </a:r>
            <a:r>
              <a:rPr lang="en-US" dirty="0" err="1" smtClean="0"/>
              <a:t>Vilar</a:t>
            </a:r>
            <a:r>
              <a:rPr lang="en-US" dirty="0" smtClean="0"/>
              <a:t> in 1947, an essential summer stopover in the cultural life of France. During the 4 weeks of the festival, the living arts take over the city. No prior selection takes place; from inexperienced amateurs to the most famous of actors, all converge on Avignon to present their work.</a:t>
            </a:r>
            <a:endParaRPr lang="en-US" dirty="0"/>
          </a:p>
        </p:txBody>
      </p:sp>
      <p:pic>
        <p:nvPicPr>
          <p:cNvPr id="5" name="Picture 4" descr="titre-festiv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228600"/>
            <a:ext cx="7261123" cy="1066800"/>
          </a:xfrm>
          <a:prstGeom prst="rect">
            <a:avLst/>
          </a:prstGeom>
        </p:spPr>
      </p:pic>
      <p:pic>
        <p:nvPicPr>
          <p:cNvPr id="6" name="Picture 5" descr="Avignon_festival_2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57800" y="1371600"/>
            <a:ext cx="3672714" cy="54864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vignon_festival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729" y="228600"/>
            <a:ext cx="9034271" cy="594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festival </a:t>
            </a:r>
            <a:r>
              <a:rPr lang="en-US" dirty="0" err="1" smtClean="0"/>
              <a:t>d’Avignon</a:t>
            </a:r>
            <a:endParaRPr lang="en-US" dirty="0"/>
          </a:p>
        </p:txBody>
      </p:sp>
      <p:pic>
        <p:nvPicPr>
          <p:cNvPr id="6" name="Content Placeholder 5" descr="av-festival-off-02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6841236" y="838200"/>
            <a:ext cx="2038541" cy="3124200"/>
          </a:xfrm>
        </p:spPr>
      </p:pic>
      <p:pic>
        <p:nvPicPr>
          <p:cNvPr id="5" name="Content Placeholder 4" descr="Avignon_festival_2006_asobu_popes_palace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 t="16727"/>
          <a:stretch>
            <a:fillRect/>
          </a:stretch>
        </p:blipFill>
        <p:spPr>
          <a:xfrm>
            <a:off x="3886200" y="4343400"/>
            <a:ext cx="4038600" cy="2286000"/>
          </a:xfr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Rhône</a:t>
            </a:r>
            <a:endParaRPr lang="en-US" dirty="0"/>
          </a:p>
        </p:txBody>
      </p:sp>
      <p:pic>
        <p:nvPicPr>
          <p:cNvPr id="6" name="Content Placeholder 5" descr="map-provence-camargu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524000"/>
            <a:ext cx="5410200" cy="5170606"/>
          </a:xfrm>
        </p:spPr>
      </p:pic>
      <p:cxnSp>
        <p:nvCxnSpPr>
          <p:cNvPr id="9" name="Straight Arrow Connector 8"/>
          <p:cNvCxnSpPr/>
          <p:nvPr/>
        </p:nvCxnSpPr>
        <p:spPr>
          <a:xfrm rot="16200000" flipH="1">
            <a:off x="4610100" y="1333500"/>
            <a:ext cx="1371600" cy="838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Arles</a:t>
            </a:r>
            <a:endParaRPr lang="en-US" dirty="0"/>
          </a:p>
        </p:txBody>
      </p:sp>
      <p:pic>
        <p:nvPicPr>
          <p:cNvPr id="17" name="Picture 16" descr="arles-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43000"/>
            <a:ext cx="7467600" cy="56007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rles-Place_de_la_Republique_Arl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19497"/>
          <a:stretch>
            <a:fillRect/>
          </a:stretch>
        </p:blipFill>
        <p:spPr>
          <a:xfrm>
            <a:off x="-1" y="0"/>
            <a:ext cx="9759950" cy="44196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1143000"/>
          </a:xfrm>
        </p:spPr>
        <p:txBody>
          <a:bodyPr/>
          <a:lstStyle/>
          <a:p>
            <a:r>
              <a:rPr lang="en-US" dirty="0" smtClean="0"/>
              <a:t>Arles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4724400"/>
            <a:ext cx="8001000" cy="1981200"/>
          </a:xfrm>
        </p:spPr>
        <p:txBody>
          <a:bodyPr>
            <a:normAutofit/>
          </a:bodyPr>
          <a:lstStyle/>
          <a:p>
            <a:r>
              <a:rPr lang="en-US" dirty="0" smtClean="0"/>
              <a:t>Arles is a </a:t>
            </a:r>
            <a:r>
              <a:rPr lang="en-US" dirty="0" smtClean="0">
                <a:hlinkClick r:id="rId4" action="ppaction://hlinkfile" tooltip="UNESCO World Heritage Sites "/>
              </a:rPr>
              <a:t>UNESCO World Heritage Site</a:t>
            </a:r>
            <a:r>
              <a:rPr lang="en-US" dirty="0" smtClean="0"/>
              <a:t>. The town dates back to the 7th century BC, and was a major Gallo-Roman city. 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05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rles%20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4800"/>
            <a:ext cx="9144000" cy="6221186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rene_ar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2400"/>
            <a:ext cx="9144000" cy="6705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Les </a:t>
            </a:r>
            <a:r>
              <a:rPr lang="en-US" dirty="0" err="1" smtClean="0">
                <a:solidFill>
                  <a:schemeClr val="bg1"/>
                </a:solidFill>
              </a:rPr>
              <a:t>arènes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Arles: le </a:t>
            </a:r>
            <a:r>
              <a:rPr lang="en-US" dirty="0" err="1" smtClean="0"/>
              <a:t>théâtre</a:t>
            </a:r>
            <a:r>
              <a:rPr lang="en-US" dirty="0" smtClean="0"/>
              <a:t> antique</a:t>
            </a:r>
            <a:endParaRPr lang="en-US" dirty="0"/>
          </a:p>
        </p:txBody>
      </p:sp>
      <p:pic>
        <p:nvPicPr>
          <p:cNvPr id="18" name="Picture 17" descr="arles-theat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642533"/>
            <a:ext cx="7543800" cy="5215467"/>
          </a:xfrm>
          <a:prstGeom prst="rect">
            <a:avLst/>
          </a:prstGeom>
        </p:spPr>
      </p:pic>
      <p:pic>
        <p:nvPicPr>
          <p:cNvPr id="2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01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2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Provence:</a:t>
            </a:r>
            <a:br>
              <a:rPr lang="en-US" dirty="0" smtClean="0"/>
            </a:br>
            <a:r>
              <a:rPr lang="en-US" dirty="0" err="1" smtClean="0"/>
              <a:t>Lavande</a:t>
            </a:r>
            <a:r>
              <a:rPr lang="en-US" dirty="0" smtClean="0"/>
              <a:t> et </a:t>
            </a:r>
            <a:r>
              <a:rPr lang="en-US" dirty="0" err="1" smtClean="0"/>
              <a:t>tournesols</a:t>
            </a:r>
            <a:endParaRPr lang="en-US" dirty="0"/>
          </a:p>
        </p:txBody>
      </p:sp>
      <p:pic>
        <p:nvPicPr>
          <p:cNvPr id="4" name="Content Placeholder 3" descr="lavender_fields_paint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3400" y="2209800"/>
            <a:ext cx="3124200" cy="3124200"/>
          </a:xfrm>
        </p:spPr>
      </p:pic>
      <p:pic>
        <p:nvPicPr>
          <p:cNvPr id="5" name="Picture 4" descr="tournesols-4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53810" y="3509787"/>
            <a:ext cx="5090190" cy="3348213"/>
          </a:xfrm>
          <a:prstGeom prst="rect">
            <a:avLst/>
          </a:prstGeom>
        </p:spPr>
      </p:pic>
      <p:pic>
        <p:nvPicPr>
          <p:cNvPr id="7" name="Picture 6" descr="van-gogh-sunflowers-version-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152400"/>
            <a:ext cx="2620244" cy="32766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Arles: Les </a:t>
            </a:r>
            <a:r>
              <a:rPr lang="en-US" dirty="0" err="1" smtClean="0"/>
              <a:t>Alyscamps</a:t>
            </a:r>
            <a:endParaRPr lang="en-US" dirty="0"/>
          </a:p>
        </p:txBody>
      </p:sp>
      <p:pic>
        <p:nvPicPr>
          <p:cNvPr id="9" name="Picture 8" descr="alyscam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524000"/>
            <a:ext cx="5384800" cy="4038600"/>
          </a:xfrm>
          <a:prstGeom prst="rect">
            <a:avLst/>
          </a:prstGeom>
        </p:spPr>
      </p:pic>
      <p:pic>
        <p:nvPicPr>
          <p:cNvPr id="10" name="Picture 9" descr="alyscamps_vangogh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295400"/>
            <a:ext cx="3666744" cy="4882896"/>
          </a:xfrm>
          <a:prstGeom prst="rect">
            <a:avLst/>
          </a:prstGeom>
        </p:spPr>
      </p:pic>
      <p:pic>
        <p:nvPicPr>
          <p:cNvPr id="2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924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5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047arles3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4082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café de Van Gogh</a:t>
            </a:r>
            <a:endParaRPr lang="en-US" dirty="0"/>
          </a:p>
        </p:txBody>
      </p:sp>
      <p:pic>
        <p:nvPicPr>
          <p:cNvPr id="8" name="Content Placeholder 7" descr="arlescafevangogh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257800" y="1905000"/>
            <a:ext cx="3542690" cy="44957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924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festival </a:t>
            </a:r>
            <a:r>
              <a:rPr lang="en-US" dirty="0" err="1" smtClean="0"/>
              <a:t>d’Arles</a:t>
            </a:r>
            <a:endParaRPr lang="en-US" dirty="0"/>
          </a:p>
        </p:txBody>
      </p:sp>
      <p:pic>
        <p:nvPicPr>
          <p:cNvPr id="7" name="Content Placeholder 6" descr="fetes_arles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t="16634"/>
          <a:stretch>
            <a:fillRect/>
          </a:stretch>
        </p:blipFill>
        <p:spPr>
          <a:xfrm>
            <a:off x="0" y="1371600"/>
            <a:ext cx="4719874" cy="3124200"/>
          </a:xfrm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2514601"/>
          </a:xfrm>
        </p:spPr>
        <p:txBody>
          <a:bodyPr>
            <a:normAutofit/>
          </a:bodyPr>
          <a:lstStyle/>
          <a:p>
            <a:r>
              <a:rPr lang="en-US" dirty="0" smtClean="0"/>
              <a:t>Le festival </a:t>
            </a:r>
            <a:r>
              <a:rPr lang="en-US" dirty="0" err="1" smtClean="0"/>
              <a:t>d’Arles</a:t>
            </a:r>
            <a:r>
              <a:rPr lang="en-US" dirty="0" smtClean="0"/>
              <a:t> lasts the entire month of July and consists of concerts, theatrical and dance performances.</a:t>
            </a:r>
          </a:p>
        </p:txBody>
      </p:sp>
      <p:pic>
        <p:nvPicPr>
          <p:cNvPr id="10" name="Content Placeholder 4" descr="costumes_arles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4267200"/>
            <a:ext cx="3048000" cy="2241651"/>
          </a:xfrm>
          <a:prstGeom prst="rect">
            <a:avLst/>
          </a:prstGeom>
        </p:spPr>
      </p:pic>
      <p:pic>
        <p:nvPicPr>
          <p:cNvPr id="11" name="Content Placeholder 5" descr="costumes-arels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3886200"/>
            <a:ext cx="4038600" cy="2592681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229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6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Costumes des  </a:t>
            </a:r>
            <a:r>
              <a:rPr lang="en-US" dirty="0" err="1" smtClean="0"/>
              <a:t>Arlésiennes</a:t>
            </a:r>
            <a:endParaRPr lang="en-US" dirty="0"/>
          </a:p>
        </p:txBody>
      </p:sp>
      <p:pic>
        <p:nvPicPr>
          <p:cNvPr id="5" name="Content Placeholder 4" descr="costumedetail1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600200"/>
            <a:ext cx="3017309" cy="4525963"/>
          </a:xfrm>
        </p:spPr>
      </p:pic>
      <p:pic>
        <p:nvPicPr>
          <p:cNvPr id="6" name="Content Placeholder 5" descr="costumedetail2.bmp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b="12458"/>
          <a:stretch>
            <a:fillRect/>
          </a:stretch>
        </p:blipFill>
        <p:spPr>
          <a:xfrm>
            <a:off x="4648200" y="1524000"/>
            <a:ext cx="2876550" cy="1676400"/>
          </a:xfrm>
        </p:spPr>
      </p:pic>
      <p:pic>
        <p:nvPicPr>
          <p:cNvPr id="7" name="Picture 6" descr="costumedetail3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5400" y="3352800"/>
            <a:ext cx="1974850" cy="2962275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153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fabric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228600"/>
            <a:ext cx="8077200" cy="6324600"/>
          </a:xfrm>
        </p:spPr>
      </p:pic>
      <p:pic>
        <p:nvPicPr>
          <p:cNvPr id="6" name="Content Placeholder 5" descr="fabric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19164980">
            <a:off x="7038975" y="4331970"/>
            <a:ext cx="2105025" cy="2526030"/>
          </a:xfrm>
        </p:spPr>
      </p:pic>
      <p:pic>
        <p:nvPicPr>
          <p:cNvPr id="7" name="Picture 6" descr="fabric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9914397">
            <a:off x="0" y="0"/>
            <a:ext cx="2333625" cy="2800350"/>
          </a:xfrm>
          <a:prstGeom prst="rect">
            <a:avLst/>
          </a:prstGeom>
        </p:spPr>
      </p:pic>
      <p:pic>
        <p:nvPicPr>
          <p:cNvPr id="8" name="Picture 7" descr="fabric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60967">
            <a:off x="6886575" y="0"/>
            <a:ext cx="2257425" cy="2708910"/>
          </a:xfrm>
          <a:prstGeom prst="rect">
            <a:avLst/>
          </a:prstGeom>
        </p:spPr>
      </p:pic>
      <p:pic>
        <p:nvPicPr>
          <p:cNvPr id="9" name="Picture 8" descr="fabric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598541">
            <a:off x="0" y="4286250"/>
            <a:ext cx="2143125" cy="2571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457200"/>
            <a:ext cx="4648200" cy="80803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Le </a:t>
            </a:r>
            <a:r>
              <a:rPr lang="en-US" dirty="0" err="1" smtClean="0">
                <a:solidFill>
                  <a:schemeClr val="bg1"/>
                </a:solidFill>
              </a:rPr>
              <a:t>tissu</a:t>
            </a:r>
            <a:r>
              <a:rPr lang="en-US" dirty="0" smtClean="0">
                <a:solidFill>
                  <a:schemeClr val="bg1"/>
                </a:solidFill>
              </a:rPr>
              <a:t> de Provence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88392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antons-Di-Landro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16119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438400"/>
            <a:ext cx="3733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Les </a:t>
            </a:r>
            <a:r>
              <a:rPr lang="en-US" dirty="0" err="1" smtClean="0">
                <a:solidFill>
                  <a:schemeClr val="bg1"/>
                </a:solidFill>
              </a:rPr>
              <a:t>santons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838200"/>
            <a:ext cx="3733800" cy="1143000"/>
          </a:xfrm>
        </p:spPr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santons</a:t>
            </a:r>
            <a:endParaRPr lang="en-US" dirty="0"/>
          </a:p>
        </p:txBody>
      </p:sp>
      <p:pic>
        <p:nvPicPr>
          <p:cNvPr id="6" name="Content Placeholder 5" descr="santons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0" y="152400"/>
            <a:ext cx="8940800" cy="6705600"/>
          </a:xfrm>
        </p:spPr>
      </p:pic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rance%20-%20Provence%20-%20Lavender%20&amp;%20Sunflowers%20H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Provence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Provence-</a:t>
            </a:r>
            <a:r>
              <a:rPr lang="en-US" dirty="0" err="1" smtClean="0"/>
              <a:t>Alpes</a:t>
            </a:r>
            <a:r>
              <a:rPr lang="en-US" dirty="0" smtClean="0"/>
              <a:t>-Côte d’Azur </a:t>
            </a:r>
            <a:endParaRPr lang="en-US" dirty="0"/>
          </a:p>
        </p:txBody>
      </p:sp>
      <p:pic>
        <p:nvPicPr>
          <p:cNvPr id="4" name="Content Placeholder 3" descr="Map-Provence-Alpe-Cote-d%2527Azur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28800" y="1066800"/>
            <a:ext cx="4953000" cy="5237342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685800"/>
            <a:ext cx="304800" cy="304800"/>
          </a:xfrm>
          <a:prstGeom prst="rect">
            <a:avLst/>
          </a:prstGeom>
        </p:spPr>
      </p:pic>
      <p:sp>
        <p:nvSpPr>
          <p:cNvPr id="7" name="Isosceles Triangle 6"/>
          <p:cNvSpPr/>
          <p:nvPr/>
        </p:nvSpPr>
        <p:spPr>
          <a:xfrm rot="10975338" flipV="1">
            <a:off x="5943600" y="3886200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rot="10975338" flipV="1">
            <a:off x="6025380" y="4048163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 rot="10975338" flipV="1">
            <a:off x="5949179" y="4276763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10975338" flipV="1">
            <a:off x="6026100" y="4492368"/>
            <a:ext cx="304418" cy="224418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 rot="10975338" flipV="1">
            <a:off x="6025379" y="4657763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 rot="10975338" flipV="1">
            <a:off x="6253980" y="4810163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 rot="10975338" flipV="1">
            <a:off x="6330179" y="4581564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 rot="10975338" flipV="1">
            <a:off x="6177780" y="4276763"/>
            <a:ext cx="381000" cy="228600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Punched Tape 14"/>
          <p:cNvSpPr/>
          <p:nvPr/>
        </p:nvSpPr>
        <p:spPr>
          <a:xfrm>
            <a:off x="3276600" y="6172200"/>
            <a:ext cx="2286000" cy="3810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Mediterranean Sea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81800" y="3352800"/>
            <a:ext cx="4572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Alpes</a:t>
            </a:r>
            <a:endParaRPr lang="en-US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5400000">
            <a:off x="6629400" y="41148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lpes-524146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67429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Alpes</a:t>
            </a:r>
            <a:endParaRPr lang="en-US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lanque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40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Mer</a:t>
            </a:r>
            <a:r>
              <a:rPr lang="en-US" dirty="0" smtClean="0"/>
              <a:t> </a:t>
            </a:r>
            <a:r>
              <a:rPr lang="en-US" dirty="0" err="1" smtClean="0"/>
              <a:t>Méditerranée</a:t>
            </a:r>
            <a:endParaRPr lang="en-US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Rhône</a:t>
            </a:r>
            <a:endParaRPr lang="en-US" dirty="0"/>
          </a:p>
        </p:txBody>
      </p:sp>
      <p:pic>
        <p:nvPicPr>
          <p:cNvPr id="6" name="Content Placeholder 5" descr="map-provence-camargu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905000" y="1524000"/>
            <a:ext cx="5410200" cy="5170606"/>
          </a:xfrm>
        </p:spPr>
      </p:pic>
      <p:cxnSp>
        <p:nvCxnSpPr>
          <p:cNvPr id="9" name="Straight Arrow Connector 8"/>
          <p:cNvCxnSpPr/>
          <p:nvPr/>
        </p:nvCxnSpPr>
        <p:spPr>
          <a:xfrm rot="16200000" flipH="1">
            <a:off x="4610100" y="1333500"/>
            <a:ext cx="1371600" cy="838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0.06666 L 0.0875 0.277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vignon_palai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8" y="0"/>
            <a:ext cx="91340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Rhône - Avignon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4800" y="18288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763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Avignon: </a:t>
            </a:r>
            <a:r>
              <a:rPr lang="en-US" dirty="0" err="1" smtClean="0"/>
              <a:t>Palais</a:t>
            </a:r>
            <a:r>
              <a:rPr lang="en-US" dirty="0" smtClean="0"/>
              <a:t> de </a:t>
            </a:r>
            <a:r>
              <a:rPr lang="en-US" dirty="0" err="1" smtClean="0"/>
              <a:t>Pâpes</a:t>
            </a:r>
            <a:endParaRPr lang="en-US" dirty="0"/>
          </a:p>
        </p:txBody>
      </p:sp>
      <p:pic>
        <p:nvPicPr>
          <p:cNvPr id="6" name="Content Placeholder 5" descr="AvignonPalaisPapes1_WE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28600" y="1447800"/>
            <a:ext cx="8305800" cy="5363576"/>
          </a:xfr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191</Words>
  <Application>Microsoft Office PowerPoint</Application>
  <PresentationFormat>On-screen Show (4:3)</PresentationFormat>
  <Paragraphs>32</Paragraphs>
  <Slides>26</Slides>
  <Notes>0</Notes>
  <HiddenSlides>0</HiddenSlides>
  <MMClips>21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Provence part 1</vt:lpstr>
      <vt:lpstr>Provence: Lavande et tournesols</vt:lpstr>
      <vt:lpstr>Provence</vt:lpstr>
      <vt:lpstr>Provence-Alpes-Côte d’Azur </vt:lpstr>
      <vt:lpstr>Les Alpes</vt:lpstr>
      <vt:lpstr>la Mer Méditerranée</vt:lpstr>
      <vt:lpstr>La Rhône</vt:lpstr>
      <vt:lpstr>Rhône - Avignon</vt:lpstr>
      <vt:lpstr>Avignon: Palais de Pâpes</vt:lpstr>
      <vt:lpstr>Sur le pont d’Avignon</vt:lpstr>
      <vt:lpstr>Sur le pont d’Avignon</vt:lpstr>
      <vt:lpstr>The 64th Avignon Theatre Festival July 7  to July 31, 2010 </vt:lpstr>
      <vt:lpstr>Le festival d’Avignon</vt:lpstr>
      <vt:lpstr>La Rhône</vt:lpstr>
      <vt:lpstr>Arles</vt:lpstr>
      <vt:lpstr>Arles</vt:lpstr>
      <vt:lpstr>Slide 17</vt:lpstr>
      <vt:lpstr>Les arènes</vt:lpstr>
      <vt:lpstr>Arles: le théâtre antique</vt:lpstr>
      <vt:lpstr>Arles: Les Alyscamps</vt:lpstr>
      <vt:lpstr>Le café de Van Gogh</vt:lpstr>
      <vt:lpstr>Le festival d’Arles</vt:lpstr>
      <vt:lpstr>Les Costumes des  Arlésiennes</vt:lpstr>
      <vt:lpstr>Le tissu de Provence</vt:lpstr>
      <vt:lpstr>Les santons</vt:lpstr>
      <vt:lpstr>Les santons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Phyllis</dc:creator>
  <cp:lastModifiedBy>Phyllis</cp:lastModifiedBy>
  <cp:revision>2</cp:revision>
  <dcterms:created xsi:type="dcterms:W3CDTF">2011-05-14T14:04:28Z</dcterms:created>
  <dcterms:modified xsi:type="dcterms:W3CDTF">2011-05-14T14:06:07Z</dcterms:modified>
</cp:coreProperties>
</file>